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5" r:id="rId8"/>
    <p:sldId id="268" r:id="rId9"/>
    <p:sldId id="267" r:id="rId10"/>
    <p:sldId id="266" r:id="rId11"/>
    <p:sldId id="269" r:id="rId12"/>
    <p:sldId id="270" r:id="rId13"/>
    <p:sldId id="259" r:id="rId14"/>
    <p:sldId id="260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0E60A-22FD-4997-88B7-8ACEF54DBA0D}" v="8" dt="2026-02-26T13:50:20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urnick" userId="82d81f92-9ffa-4729-a0ea-4f993c47c1d2" providerId="ADAL" clId="{78950092-EB79-45A7-AA6B-511EA4D3F9ED}"/>
    <pc:docChg chg="undo custSel modSld">
      <pc:chgData name="Rachel Burnick" userId="82d81f92-9ffa-4729-a0ea-4f993c47c1d2" providerId="ADAL" clId="{78950092-EB79-45A7-AA6B-511EA4D3F9ED}" dt="2026-02-26T13:50:23.328" v="61" actId="1076"/>
      <pc:docMkLst>
        <pc:docMk/>
      </pc:docMkLst>
      <pc:sldChg chg="modSp mod">
        <pc:chgData name="Rachel Burnick" userId="82d81f92-9ffa-4729-a0ea-4f993c47c1d2" providerId="ADAL" clId="{78950092-EB79-45A7-AA6B-511EA4D3F9ED}" dt="2026-02-26T13:47:16.340" v="7" actId="14826"/>
        <pc:sldMkLst>
          <pc:docMk/>
          <pc:sldMk cId="206001334" sldId="256"/>
        </pc:sldMkLst>
        <pc:spChg chg="mod">
          <ac:chgData name="Rachel Burnick" userId="82d81f92-9ffa-4729-a0ea-4f993c47c1d2" providerId="ADAL" clId="{78950092-EB79-45A7-AA6B-511EA4D3F9ED}" dt="2026-02-26T13:44:07.269" v="6" actId="12788"/>
          <ac:spMkLst>
            <pc:docMk/>
            <pc:sldMk cId="206001334" sldId="256"/>
            <ac:spMk id="3" creationId="{185217B9-B98D-41E8-8E6F-D6760BF6A519}"/>
          </ac:spMkLst>
        </pc:spChg>
        <pc:picChg chg="mod">
          <ac:chgData name="Rachel Burnick" userId="82d81f92-9ffa-4729-a0ea-4f993c47c1d2" providerId="ADAL" clId="{78950092-EB79-45A7-AA6B-511EA4D3F9ED}" dt="2026-02-26T13:47:16.340" v="7" actId="14826"/>
          <ac:picMkLst>
            <pc:docMk/>
            <pc:sldMk cId="206001334" sldId="256"/>
            <ac:picMk id="5" creationId="{F57C4A0D-354B-4D36-93F8-94F346A5DDFE}"/>
          </ac:picMkLst>
        </pc:picChg>
        <pc:picChg chg="mod">
          <ac:chgData name="Rachel Burnick" userId="82d81f92-9ffa-4729-a0ea-4f993c47c1d2" providerId="ADAL" clId="{78950092-EB79-45A7-AA6B-511EA4D3F9ED}" dt="2026-02-26T13:44:07.269" v="6" actId="12788"/>
          <ac:picMkLst>
            <pc:docMk/>
            <pc:sldMk cId="206001334" sldId="256"/>
            <ac:picMk id="7" creationId="{8729F15D-4075-4672-B9B7-7D66967DD965}"/>
          </ac:picMkLst>
        </pc:picChg>
        <pc:picChg chg="mod">
          <ac:chgData name="Rachel Burnick" userId="82d81f92-9ffa-4729-a0ea-4f993c47c1d2" providerId="ADAL" clId="{78950092-EB79-45A7-AA6B-511EA4D3F9ED}" dt="2026-02-26T13:44:07.269" v="6" actId="12788"/>
          <ac:picMkLst>
            <pc:docMk/>
            <pc:sldMk cId="206001334" sldId="256"/>
            <ac:picMk id="11" creationId="{95D9196B-7B6F-4EB8-B34C-2C924EBF970F}"/>
          </ac:picMkLst>
        </pc:picChg>
      </pc:sldChg>
      <pc:sldChg chg="addSp delSp modSp mod">
        <pc:chgData name="Rachel Burnick" userId="82d81f92-9ffa-4729-a0ea-4f993c47c1d2" providerId="ADAL" clId="{78950092-EB79-45A7-AA6B-511EA4D3F9ED}" dt="2026-02-26T13:49:26.106" v="54" actId="12788"/>
        <pc:sldMkLst>
          <pc:docMk/>
          <pc:sldMk cId="2559121610" sldId="257"/>
        </pc:sldMkLst>
        <pc:spChg chg="add del mod">
          <ac:chgData name="Rachel Burnick" userId="82d81f92-9ffa-4729-a0ea-4f993c47c1d2" providerId="ADAL" clId="{78950092-EB79-45A7-AA6B-511EA4D3F9ED}" dt="2026-02-26T13:47:33.917" v="9" actId="478"/>
          <ac:spMkLst>
            <pc:docMk/>
            <pc:sldMk cId="2559121610" sldId="257"/>
            <ac:spMk id="3" creationId="{0CBE3558-CE5F-15C2-D492-783BB459DFD3}"/>
          </ac:spMkLst>
        </pc:spChg>
        <pc:spChg chg="add mod">
          <ac:chgData name="Rachel Burnick" userId="82d81f92-9ffa-4729-a0ea-4f993c47c1d2" providerId="ADAL" clId="{78950092-EB79-45A7-AA6B-511EA4D3F9ED}" dt="2026-02-26T13:48:26.169" v="42" actId="1076"/>
          <ac:spMkLst>
            <pc:docMk/>
            <pc:sldMk cId="2559121610" sldId="257"/>
            <ac:spMk id="6" creationId="{04192696-280B-8007-15CB-D982B2E6FA3A}"/>
          </ac:spMkLst>
        </pc:spChg>
        <pc:picChg chg="add del mod modCrop">
          <ac:chgData name="Rachel Burnick" userId="82d81f92-9ffa-4729-a0ea-4f993c47c1d2" providerId="ADAL" clId="{78950092-EB79-45A7-AA6B-511EA4D3F9ED}" dt="2026-02-26T13:48:33.005" v="43" actId="732"/>
          <ac:picMkLst>
            <pc:docMk/>
            <pc:sldMk cId="2559121610" sldId="257"/>
            <ac:picMk id="4" creationId="{BE93FEE3-AF86-4475-87AF-1C72A030968A}"/>
          </ac:picMkLst>
        </pc:picChg>
        <pc:picChg chg="mod">
          <ac:chgData name="Rachel Burnick" userId="82d81f92-9ffa-4729-a0ea-4f993c47c1d2" providerId="ADAL" clId="{78950092-EB79-45A7-AA6B-511EA4D3F9ED}" dt="2026-02-26T13:49:26.106" v="54" actId="12788"/>
          <ac:picMkLst>
            <pc:docMk/>
            <pc:sldMk cId="2559121610" sldId="257"/>
            <ac:picMk id="14" creationId="{F71FD3F5-149D-40A3-831C-2701F37FA849}"/>
          </ac:picMkLst>
        </pc:picChg>
        <pc:picChg chg="mod">
          <ac:chgData name="Rachel Burnick" userId="82d81f92-9ffa-4729-a0ea-4f993c47c1d2" providerId="ADAL" clId="{78950092-EB79-45A7-AA6B-511EA4D3F9ED}" dt="2026-02-26T13:49:26.106" v="54" actId="12788"/>
          <ac:picMkLst>
            <pc:docMk/>
            <pc:sldMk cId="2559121610" sldId="257"/>
            <ac:picMk id="16" creationId="{7281156E-F80C-4355-A8D9-3855F90D0796}"/>
          </ac:picMkLst>
        </pc:picChg>
      </pc:sldChg>
      <pc:sldChg chg="addSp delSp modSp mod">
        <pc:chgData name="Rachel Burnick" userId="82d81f92-9ffa-4729-a0ea-4f993c47c1d2" providerId="ADAL" clId="{78950092-EB79-45A7-AA6B-511EA4D3F9ED}" dt="2026-02-26T13:50:04.516" v="59" actId="1076"/>
        <pc:sldMkLst>
          <pc:docMk/>
          <pc:sldMk cId="1517118749" sldId="258"/>
        </pc:sldMkLst>
        <pc:picChg chg="del">
          <ac:chgData name="Rachel Burnick" userId="82d81f92-9ffa-4729-a0ea-4f993c47c1d2" providerId="ADAL" clId="{78950092-EB79-45A7-AA6B-511EA4D3F9ED}" dt="2026-02-26T13:49:04.750" v="49" actId="478"/>
          <ac:picMkLst>
            <pc:docMk/>
            <pc:sldMk cId="1517118749" sldId="258"/>
            <ac:picMk id="4" creationId="{2E33CF37-4575-4AE0-A9CB-F49038564A89}"/>
          </ac:picMkLst>
        </pc:picChg>
        <pc:picChg chg="del">
          <ac:chgData name="Rachel Burnick" userId="82d81f92-9ffa-4729-a0ea-4f993c47c1d2" providerId="ADAL" clId="{78950092-EB79-45A7-AA6B-511EA4D3F9ED}" dt="2026-02-26T13:49:03.091" v="48" actId="478"/>
          <ac:picMkLst>
            <pc:docMk/>
            <pc:sldMk cId="1517118749" sldId="258"/>
            <ac:picMk id="5" creationId="{EC246985-528F-4A0A-9B16-7A19EE8677DB}"/>
          </ac:picMkLst>
        </pc:picChg>
        <pc:picChg chg="add del mod">
          <ac:chgData name="Rachel Burnick" userId="82d81f92-9ffa-4729-a0ea-4f993c47c1d2" providerId="ADAL" clId="{78950092-EB79-45A7-AA6B-511EA4D3F9ED}" dt="2026-02-26T13:49:31.505" v="55" actId="478"/>
          <ac:picMkLst>
            <pc:docMk/>
            <pc:sldMk cId="1517118749" sldId="258"/>
            <ac:picMk id="6" creationId="{EB857E32-246A-E186-CACA-5976A9F75520}"/>
          </ac:picMkLst>
        </pc:picChg>
        <pc:picChg chg="add del mod">
          <ac:chgData name="Rachel Burnick" userId="82d81f92-9ffa-4729-a0ea-4f993c47c1d2" providerId="ADAL" clId="{78950092-EB79-45A7-AA6B-511EA4D3F9ED}" dt="2026-02-26T13:49:33.245" v="56" actId="478"/>
          <ac:picMkLst>
            <pc:docMk/>
            <pc:sldMk cId="1517118749" sldId="258"/>
            <ac:picMk id="7" creationId="{19DB0737-9D7B-88E4-9239-7816A6B94A3F}"/>
          </ac:picMkLst>
        </pc:picChg>
        <pc:picChg chg="add mod">
          <ac:chgData name="Rachel Burnick" userId="82d81f92-9ffa-4729-a0ea-4f993c47c1d2" providerId="ADAL" clId="{78950092-EB79-45A7-AA6B-511EA4D3F9ED}" dt="2026-02-26T13:49:59.690" v="58" actId="1076"/>
          <ac:picMkLst>
            <pc:docMk/>
            <pc:sldMk cId="1517118749" sldId="258"/>
            <ac:picMk id="8" creationId="{BA53C8C8-E79F-33EB-30E7-B21016998950}"/>
          </ac:picMkLst>
        </pc:picChg>
        <pc:picChg chg="add mod">
          <ac:chgData name="Rachel Burnick" userId="82d81f92-9ffa-4729-a0ea-4f993c47c1d2" providerId="ADAL" clId="{78950092-EB79-45A7-AA6B-511EA4D3F9ED}" dt="2026-02-26T13:50:04.516" v="59" actId="1076"/>
          <ac:picMkLst>
            <pc:docMk/>
            <pc:sldMk cId="1517118749" sldId="258"/>
            <ac:picMk id="9" creationId="{353BDC3E-DAEC-F7C2-629A-C93BB68A8224}"/>
          </ac:picMkLst>
        </pc:picChg>
      </pc:sldChg>
      <pc:sldChg chg="modSp mod">
        <pc:chgData name="Rachel Burnick" userId="82d81f92-9ffa-4729-a0ea-4f993c47c1d2" providerId="ADAL" clId="{78950092-EB79-45A7-AA6B-511EA4D3F9ED}" dt="2026-02-26T13:50:23.328" v="61" actId="1076"/>
        <pc:sldMkLst>
          <pc:docMk/>
          <pc:sldMk cId="0" sldId="264"/>
        </pc:sldMkLst>
        <pc:spChg chg="mod">
          <ac:chgData name="Rachel Burnick" userId="82d81f92-9ffa-4729-a0ea-4f993c47c1d2" providerId="ADAL" clId="{78950092-EB79-45A7-AA6B-511EA4D3F9ED}" dt="2026-02-26T13:50:23.328" v="61" actId="1076"/>
          <ac:spMkLst>
            <pc:docMk/>
            <pc:sldMk cId="0" sldId="264"/>
            <ac:spMk id="22" creationId="{9177C92E-2114-4BD2-98EA-48132192A044}"/>
          </ac:spMkLst>
        </pc:spChg>
        <pc:picChg chg="mod">
          <ac:chgData name="Rachel Burnick" userId="82d81f92-9ffa-4729-a0ea-4f993c47c1d2" providerId="ADAL" clId="{78950092-EB79-45A7-AA6B-511EA4D3F9ED}" dt="2026-02-26T13:50:20.085" v="60" actId="1076"/>
          <ac:picMkLst>
            <pc:docMk/>
            <pc:sldMk cId="0" sldId="264"/>
            <ac:picMk id="12294" creationId="{5BCB4673-4BEF-4D07-997F-B1D899257D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EAC7C-2858-47BB-B07F-C5D77E5A3E4E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3F06-4898-453F-AAF6-F8FA89707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E42B1EF-5E9C-4261-AD01-BB1279358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FD77E22-BAAF-44A6-9C00-506FBA1455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B756028-CAA2-4AB6-90F0-A1EF778EA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11D896-D3C6-4CD0-B565-93BF8000A738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FA027D6-11BC-48A3-A49D-556A928E38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15B5174-CAAA-463E-BEA6-763A0C03F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C90D2934-F699-4132-A7A9-E3E77B914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49F3D-FA67-45C7-BDCE-8C83469F5AD2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1DB2986-F194-456D-A180-651D0F106A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4554F48-54AD-4B2E-9392-6B8CF1FE7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r>
              <a:rPr lang="en-US" altLang="en-US"/>
              <a:t>		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ED6F611-55F0-4F81-800F-74F36D45C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716AEB-0DB3-4D91-9EC6-3D878B31BF74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AF53898-BA62-4287-97D1-6C317B47C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11A96F5-0614-49F2-9EC3-0C59757B6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D5B6867-7AF6-4010-8BAF-786DC2C70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40417A-B3BE-4C20-B614-7D2D4E9709F8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3C4F0FD-413D-4B3B-9480-F78960E8EF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544675F-D63A-4B54-B645-F6EFC2A88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3B15829-382B-4455-85C2-390F35BA7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FDA92-4C4E-41B7-B337-F0F2F549B041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155BB-55DA-41D0-9F15-6176EC8B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5400"/>
              <a:t>KIKK-EL Cap Changer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217B9-B98D-41E8-8E6F-D6760BF6A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en-US" dirty="0"/>
              <a:t>Pneumatic Automatic Cap Changer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57C4A0D-354B-4D36-93F8-94F346A5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9340" y="1728982"/>
            <a:ext cx="3201730" cy="21059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729F15D-4075-4672-B9B7-7D66967DD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91" y="847023"/>
            <a:ext cx="1285632" cy="1337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D9196B-7B6F-4EB8-B34C-2C924EBF97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4336" y="4116091"/>
            <a:ext cx="1828342" cy="10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57DC-365B-4328-93E4-7DE1315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1CD7B-3DDA-4EEE-83B4-22ECBA1C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Motor Corporation</a:t>
            </a:r>
          </a:p>
          <a:p>
            <a:r>
              <a:rPr lang="en-US" dirty="0"/>
              <a:t>FCA</a:t>
            </a:r>
          </a:p>
          <a:p>
            <a:r>
              <a:rPr lang="en-US" dirty="0"/>
              <a:t>General Motors</a:t>
            </a:r>
          </a:p>
          <a:p>
            <a:r>
              <a:rPr lang="en-US" dirty="0"/>
              <a:t>Nissan</a:t>
            </a:r>
          </a:p>
          <a:p>
            <a:r>
              <a:rPr lang="en-US" dirty="0"/>
              <a:t>Tower</a:t>
            </a:r>
          </a:p>
          <a:p>
            <a:r>
              <a:rPr lang="en-US" dirty="0"/>
              <a:t>Magna</a:t>
            </a:r>
          </a:p>
        </p:txBody>
      </p:sp>
    </p:spTree>
    <p:extLst>
      <p:ext uri="{BB962C8B-B14F-4D97-AF65-F5344CB8AC3E}">
        <p14:creationId xmlns:p14="http://schemas.microsoft.com/office/powerpoint/2010/main" val="302417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2">
            <a:extLst>
              <a:ext uri="{FF2B5EF4-FFF2-40B4-BE49-F238E27FC236}">
                <a16:creationId xmlns:a16="http://schemas.microsoft.com/office/drawing/2014/main" id="{E31E3C49-F96D-49DA-A2B0-67B38A27624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1"/>
            <a:ext cx="8458200" cy="809625"/>
            <a:chOff x="381000" y="304800"/>
            <a:chExt cx="8458200" cy="808911"/>
          </a:xfrm>
        </p:grpSpPr>
        <p:sp>
          <p:nvSpPr>
            <p:cNvPr id="4109" name="TextBox 53">
              <a:extLst>
                <a:ext uri="{FF2B5EF4-FFF2-40B4-BE49-F238E27FC236}">
                  <a16:creationId xmlns:a16="http://schemas.microsoft.com/office/drawing/2014/main" id="{A0F2DFB1-6833-47EE-A0DC-1E257DE72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05825"/>
              <a:ext cx="58138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latin typeface="Arial Narrow" panose="020B0606020202030204" pitchFamily="34" charset="0"/>
                </a:rPr>
                <a:t>DATA COMPARISON STUDY: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5CB67C-BE90-4642-84D2-8034F9378CB4}"/>
                </a:ext>
              </a:extLst>
            </p:cNvPr>
            <p:cNvSpPr/>
            <p:nvPr/>
          </p:nvSpPr>
          <p:spPr>
            <a:xfrm>
              <a:off x="381000" y="304800"/>
              <a:ext cx="8458200" cy="7613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9" name="TextBox 15">
            <a:extLst>
              <a:ext uri="{FF2B5EF4-FFF2-40B4-BE49-F238E27FC236}">
                <a16:creationId xmlns:a16="http://schemas.microsoft.com/office/drawing/2014/main" id="{923DDCFF-D848-4366-9491-3035227DA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19200"/>
            <a:ext cx="97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Post-C/M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0DD69-AC06-43BB-B6E7-54D4C995A9C7}"/>
              </a:ext>
            </a:extLst>
          </p:cNvPr>
          <p:cNvCxnSpPr/>
          <p:nvPr/>
        </p:nvCxnSpPr>
        <p:spPr>
          <a:xfrm rot="5400000">
            <a:off x="3505994" y="3772694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>
            <a:extLst>
              <a:ext uri="{FF2B5EF4-FFF2-40B4-BE49-F238E27FC236}">
                <a16:creationId xmlns:a16="http://schemas.microsoft.com/office/drawing/2014/main" id="{DDB36CF3-19B7-4C4D-97FD-68651223950E}"/>
              </a:ext>
            </a:extLst>
          </p:cNvPr>
          <p:cNvSpPr/>
          <p:nvPr/>
        </p:nvSpPr>
        <p:spPr>
          <a:xfrm>
            <a:off x="5737225" y="2362200"/>
            <a:ext cx="685800" cy="4841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11A37002-2C0D-4B09-A9EF-20991D6C5F0A}"/>
              </a:ext>
            </a:extLst>
          </p:cNvPr>
          <p:cNvSpPr/>
          <p:nvPr/>
        </p:nvSpPr>
        <p:spPr>
          <a:xfrm>
            <a:off x="5741988" y="4953000"/>
            <a:ext cx="685800" cy="4841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3" name="Picture 5" descr="C:\Users\sparker\AppData\Local\Microsoft\Windows\Temporary Internet Files\Content.IE5\0G3GJPFL\MC900157095[1].wmf">
            <a:extLst>
              <a:ext uri="{FF2B5EF4-FFF2-40B4-BE49-F238E27FC236}">
                <a16:creationId xmlns:a16="http://schemas.microsoft.com/office/drawing/2014/main" id="{4021E47F-5F64-4AB2-B66C-4B274B98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46064"/>
            <a:ext cx="7334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26">
            <a:extLst>
              <a:ext uri="{FF2B5EF4-FFF2-40B4-BE49-F238E27FC236}">
                <a16:creationId xmlns:a16="http://schemas.microsoft.com/office/drawing/2014/main" id="{8BD1AE18-AEC6-4704-A710-96BAE646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219200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Pre-C/M</a:t>
            </a:r>
          </a:p>
        </p:txBody>
      </p:sp>
      <p:pic>
        <p:nvPicPr>
          <p:cNvPr id="4105" name="Picture 3">
            <a:extLst>
              <a:ext uri="{FF2B5EF4-FFF2-40B4-BE49-F238E27FC236}">
                <a16:creationId xmlns:a16="http://schemas.microsoft.com/office/drawing/2014/main" id="{CA0FBEE4-17F9-4765-883D-49EFA820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9" y="1570038"/>
            <a:ext cx="3938587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4">
            <a:extLst>
              <a:ext uri="{FF2B5EF4-FFF2-40B4-BE49-F238E27FC236}">
                <a16:creationId xmlns:a16="http://schemas.microsoft.com/office/drawing/2014/main" id="{4F3BE172-B66D-4CD4-BED0-F36E5335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70038"/>
            <a:ext cx="3933825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5">
            <a:extLst>
              <a:ext uri="{FF2B5EF4-FFF2-40B4-BE49-F238E27FC236}">
                <a16:creationId xmlns:a16="http://schemas.microsoft.com/office/drawing/2014/main" id="{53438747-D631-4EDC-835A-DEE1909E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98914"/>
            <a:ext cx="3933825" cy="226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7">
            <a:extLst>
              <a:ext uri="{FF2B5EF4-FFF2-40B4-BE49-F238E27FC236}">
                <a16:creationId xmlns:a16="http://schemas.microsoft.com/office/drawing/2014/main" id="{D89ACED6-E058-456A-959E-F2549A12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025900"/>
            <a:ext cx="3948112" cy="222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2">
            <a:extLst>
              <a:ext uri="{FF2B5EF4-FFF2-40B4-BE49-F238E27FC236}">
                <a16:creationId xmlns:a16="http://schemas.microsoft.com/office/drawing/2014/main" id="{17BCDAB0-794B-41FA-AF7C-09D0786D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771901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Pre-C/M</a:t>
            </a:r>
          </a:p>
        </p:txBody>
      </p:sp>
      <p:sp>
        <p:nvSpPr>
          <p:cNvPr id="6147" name="TextBox 23">
            <a:extLst>
              <a:ext uri="{FF2B5EF4-FFF2-40B4-BE49-F238E27FC236}">
                <a16:creationId xmlns:a16="http://schemas.microsoft.com/office/drawing/2014/main" id="{94634EE3-8D43-48EF-8930-6BACE216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805238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Post-C/M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7C95A5F-F585-4783-B52F-EA7E5A359F19}"/>
              </a:ext>
            </a:extLst>
          </p:cNvPr>
          <p:cNvSpPr/>
          <p:nvPr/>
        </p:nvSpPr>
        <p:spPr>
          <a:xfrm>
            <a:off x="5761038" y="4953000"/>
            <a:ext cx="685800" cy="4841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49" name="Group 52">
            <a:extLst>
              <a:ext uri="{FF2B5EF4-FFF2-40B4-BE49-F238E27FC236}">
                <a16:creationId xmlns:a16="http://schemas.microsoft.com/office/drawing/2014/main" id="{CCD8F3AC-6D3F-4718-A761-8B358310A27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1"/>
            <a:ext cx="8458200" cy="809625"/>
            <a:chOff x="381000" y="304800"/>
            <a:chExt cx="8458200" cy="808911"/>
          </a:xfrm>
        </p:grpSpPr>
        <p:sp>
          <p:nvSpPr>
            <p:cNvPr id="6156" name="TextBox 27">
              <a:extLst>
                <a:ext uri="{FF2B5EF4-FFF2-40B4-BE49-F238E27FC236}">
                  <a16:creationId xmlns:a16="http://schemas.microsoft.com/office/drawing/2014/main" id="{7E897527-E707-4691-91DA-22E623387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05825"/>
              <a:ext cx="58138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latin typeface="Arial Narrow" panose="020B0606020202030204" pitchFamily="34" charset="0"/>
                </a:rPr>
                <a:t>DATA COMPARISON STUDY: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6D3B36-CC47-4E7C-B524-9F443965BE44}"/>
                </a:ext>
              </a:extLst>
            </p:cNvPr>
            <p:cNvSpPr/>
            <p:nvPr/>
          </p:nvSpPr>
          <p:spPr>
            <a:xfrm>
              <a:off x="381000" y="304800"/>
              <a:ext cx="8458200" cy="7613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6150" name="Picture 5" descr="C:\Users\sparker\AppData\Local\Microsoft\Windows\Temporary Internet Files\Content.IE5\0G3GJPFL\MC900157095[1].wmf">
            <a:extLst>
              <a:ext uri="{FF2B5EF4-FFF2-40B4-BE49-F238E27FC236}">
                <a16:creationId xmlns:a16="http://schemas.microsoft.com/office/drawing/2014/main" id="{0B2FCC02-FDEB-41C9-906C-58D3B38D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46064"/>
            <a:ext cx="7334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>
            <a:extLst>
              <a:ext uri="{FF2B5EF4-FFF2-40B4-BE49-F238E27FC236}">
                <a16:creationId xmlns:a16="http://schemas.microsoft.com/office/drawing/2014/main" id="{D8258489-CCD9-4D36-BE38-FE5A8F65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4" y="4191000"/>
            <a:ext cx="35258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77BABE-4E77-49C5-8DEF-AEADA2E6F2C2}"/>
              </a:ext>
            </a:extLst>
          </p:cNvPr>
          <p:cNvSpPr/>
          <p:nvPr/>
        </p:nvSpPr>
        <p:spPr>
          <a:xfrm>
            <a:off x="3086100" y="4914900"/>
            <a:ext cx="1295400" cy="6858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Narrow" pitchFamily="34" charset="0"/>
              </a:rPr>
              <a:t>8 Manual Steps</a:t>
            </a:r>
          </a:p>
        </p:txBody>
      </p:sp>
      <p:pic>
        <p:nvPicPr>
          <p:cNvPr id="6153" name="Picture 2">
            <a:extLst>
              <a:ext uri="{FF2B5EF4-FFF2-40B4-BE49-F238E27FC236}">
                <a16:creationId xmlns:a16="http://schemas.microsoft.com/office/drawing/2014/main" id="{BEF39167-0598-4FA8-9440-F93DBFF5C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6" y="4238626"/>
            <a:ext cx="2416175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97F83B-18B8-406A-93D4-F355854A1168}"/>
              </a:ext>
            </a:extLst>
          </p:cNvPr>
          <p:cNvSpPr/>
          <p:nvPr/>
        </p:nvSpPr>
        <p:spPr>
          <a:xfrm>
            <a:off x="6553201" y="4233864"/>
            <a:ext cx="1241425" cy="205263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Auto change:  Cycle takes 39 secs total.</a:t>
            </a:r>
          </a:p>
        </p:txBody>
      </p:sp>
      <p:pic>
        <p:nvPicPr>
          <p:cNvPr id="6155" name="Picture 2">
            <a:extLst>
              <a:ext uri="{FF2B5EF4-FFF2-40B4-BE49-F238E27FC236}">
                <a16:creationId xmlns:a16="http://schemas.microsoft.com/office/drawing/2014/main" id="{8E76CB03-38C9-445E-B1B7-1068C3E7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28726"/>
            <a:ext cx="8229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2">
            <a:extLst>
              <a:ext uri="{FF2B5EF4-FFF2-40B4-BE49-F238E27FC236}">
                <a16:creationId xmlns:a16="http://schemas.microsoft.com/office/drawing/2014/main" id="{A237CF20-10B2-497F-AE20-30311E8617C9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0"/>
            <a:ext cx="8458200" cy="800100"/>
            <a:chOff x="381000" y="304800"/>
            <a:chExt cx="8458200" cy="799326"/>
          </a:xfrm>
        </p:grpSpPr>
        <p:sp>
          <p:nvSpPr>
            <p:cNvPr id="8203" name="TextBox 53">
              <a:extLst>
                <a:ext uri="{FF2B5EF4-FFF2-40B4-BE49-F238E27FC236}">
                  <a16:creationId xmlns:a16="http://schemas.microsoft.com/office/drawing/2014/main" id="{D2E25AB5-F582-4BFD-979B-A4C548DE8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53" y="396240"/>
              <a:ext cx="61031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latin typeface="Arial Narrow" panose="020B0606020202030204" pitchFamily="34" charset="0"/>
                </a:rPr>
                <a:t>PLANNED GOAL VS.  ACTUAL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42AE70-010F-46DA-86CF-E5E37747E9B9}"/>
                </a:ext>
              </a:extLst>
            </p:cNvPr>
            <p:cNvSpPr/>
            <p:nvPr/>
          </p:nvSpPr>
          <p:spPr>
            <a:xfrm>
              <a:off x="381000" y="304800"/>
              <a:ext cx="8458200" cy="7612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0C0544A-988A-427A-8221-B33F676E2DEC}"/>
              </a:ext>
            </a:extLst>
          </p:cNvPr>
          <p:cNvSpPr/>
          <p:nvPr/>
        </p:nvSpPr>
        <p:spPr>
          <a:xfrm>
            <a:off x="6553200" y="4114800"/>
            <a:ext cx="3657600" cy="1981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Arial Narrow" pitchFamily="34" charset="0"/>
              </a:rPr>
              <a:t>ACTUAL 1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Eliminated 346 </a:t>
            </a:r>
            <a:r>
              <a:rPr lang="en-US" dirty="0" err="1">
                <a:solidFill>
                  <a:schemeClr val="tx1"/>
                </a:solidFill>
                <a:latin typeface="Arial Narrow" pitchFamily="34" charset="0"/>
              </a:rPr>
              <a:t>secs</a:t>
            </a: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 of tip change downtime by eliminating manual steps to achieve tip change time of 39 seconds.</a:t>
            </a:r>
          </a:p>
        </p:txBody>
      </p:sp>
      <p:pic>
        <p:nvPicPr>
          <p:cNvPr id="8196" name="Picture 5" descr="C:\Users\sparker\AppData\Local\Microsoft\Windows\Temporary Internet Files\Content.IE5\0G3GJPFL\MC900157095[1].wmf">
            <a:extLst>
              <a:ext uri="{FF2B5EF4-FFF2-40B4-BE49-F238E27FC236}">
                <a16:creationId xmlns:a16="http://schemas.microsoft.com/office/drawing/2014/main" id="{2845F831-4C81-4704-8A41-CA18C2D6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46064"/>
            <a:ext cx="7334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F8C507C-A26E-4C5C-A7E1-2D9432FE3379}"/>
              </a:ext>
            </a:extLst>
          </p:cNvPr>
          <p:cNvSpPr/>
          <p:nvPr/>
        </p:nvSpPr>
        <p:spPr>
          <a:xfrm>
            <a:off x="6534150" y="1447800"/>
            <a:ext cx="3657600" cy="19812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bg1"/>
                </a:solidFill>
                <a:latin typeface="Arial Narrow" pitchFamily="34" charset="0"/>
              </a:rPr>
              <a:t>GOAL 1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Reduce 145 seconds of tip change downtime to reach target of under 4 minutes.</a:t>
            </a:r>
          </a:p>
        </p:txBody>
      </p:sp>
      <p:pic>
        <p:nvPicPr>
          <p:cNvPr id="8198" name="Picture 25">
            <a:extLst>
              <a:ext uri="{FF2B5EF4-FFF2-40B4-BE49-F238E27FC236}">
                <a16:creationId xmlns:a16="http://schemas.microsoft.com/office/drawing/2014/main" id="{D8CC31DE-5788-4B59-8C13-7C3FD5FB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09700"/>
            <a:ext cx="424815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3">
            <a:extLst>
              <a:ext uri="{FF2B5EF4-FFF2-40B4-BE49-F238E27FC236}">
                <a16:creationId xmlns:a16="http://schemas.microsoft.com/office/drawing/2014/main" id="{313D0421-B0E4-41D0-8A4D-459633FF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014788"/>
            <a:ext cx="4248150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5DA7BC-A7F5-4C52-81FF-E653638455F8}"/>
              </a:ext>
            </a:extLst>
          </p:cNvPr>
          <p:cNvSpPr/>
          <p:nvPr/>
        </p:nvSpPr>
        <p:spPr>
          <a:xfrm>
            <a:off x="4914900" y="4014788"/>
            <a:ext cx="1219200" cy="76676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 Narrow" pitchFamily="34" charset="0"/>
              </a:rPr>
              <a:t>Auto change completion in 39 </a:t>
            </a:r>
            <a:r>
              <a:rPr lang="en-US" sz="1000" dirty="0" err="1">
                <a:solidFill>
                  <a:schemeClr val="tx1"/>
                </a:solidFill>
                <a:latin typeface="Arial Narrow" pitchFamily="34" charset="0"/>
              </a:rPr>
              <a:t>secs</a:t>
            </a:r>
            <a:r>
              <a:rPr lang="en-US" sz="1000" dirty="0">
                <a:solidFill>
                  <a:schemeClr val="tx1"/>
                </a:solidFill>
                <a:latin typeface="Arial Narrow" pitchFamily="34" charset="0"/>
              </a:rPr>
              <a:t>/change (0.65 min/change).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5C5A4-18B6-4A93-8D5A-A88AE0D5E56D}"/>
              </a:ext>
            </a:extLst>
          </p:cNvPr>
          <p:cNvSpPr/>
          <p:nvPr/>
        </p:nvSpPr>
        <p:spPr>
          <a:xfrm>
            <a:off x="4953000" y="5257800"/>
            <a:ext cx="11049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2B4D38-C7BF-49E6-9F57-DE0791D8A538}"/>
              </a:ext>
            </a:extLst>
          </p:cNvPr>
          <p:cNvCxnSpPr>
            <a:endCxn id="4" idx="0"/>
          </p:cNvCxnSpPr>
          <p:nvPr/>
        </p:nvCxnSpPr>
        <p:spPr>
          <a:xfrm flipH="1">
            <a:off x="5505450" y="4781550"/>
            <a:ext cx="19050" cy="47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2">
            <a:extLst>
              <a:ext uri="{FF2B5EF4-FFF2-40B4-BE49-F238E27FC236}">
                <a16:creationId xmlns:a16="http://schemas.microsoft.com/office/drawing/2014/main" id="{28D4179E-212B-45AE-BDC5-79A408213FE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0"/>
            <a:ext cx="8458200" cy="800100"/>
            <a:chOff x="381000" y="304800"/>
            <a:chExt cx="8458200" cy="799326"/>
          </a:xfrm>
        </p:grpSpPr>
        <p:sp>
          <p:nvSpPr>
            <p:cNvPr id="10250" name="TextBox 53">
              <a:extLst>
                <a:ext uri="{FF2B5EF4-FFF2-40B4-BE49-F238E27FC236}">
                  <a16:creationId xmlns:a16="http://schemas.microsoft.com/office/drawing/2014/main" id="{87A74C97-01C2-4698-92F3-47DA14AED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53" y="396240"/>
              <a:ext cx="61031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latin typeface="Arial Narrow" panose="020B0606020202030204" pitchFamily="34" charset="0"/>
                </a:rPr>
                <a:t>PLANNED GOAL VS.  ACTUAL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494B57A-E894-4C58-8F4C-634C00CBB595}"/>
                </a:ext>
              </a:extLst>
            </p:cNvPr>
            <p:cNvSpPr/>
            <p:nvPr/>
          </p:nvSpPr>
          <p:spPr>
            <a:xfrm>
              <a:off x="381000" y="304800"/>
              <a:ext cx="8458200" cy="7612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A6AA0-50B5-415A-A7FC-2B41A7662BC0}"/>
              </a:ext>
            </a:extLst>
          </p:cNvPr>
          <p:cNvSpPr/>
          <p:nvPr/>
        </p:nvSpPr>
        <p:spPr>
          <a:xfrm>
            <a:off x="6553200" y="1447800"/>
            <a:ext cx="3657600" cy="205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Arial Narrow" pitchFamily="34" charset="0"/>
              </a:rPr>
              <a:t>GOAL 2</a:t>
            </a:r>
          </a:p>
          <a:p>
            <a:pPr algn="ctr">
              <a:defRPr/>
            </a:pPr>
            <a:r>
              <a:rPr lang="en-US" dirty="0">
                <a:latin typeface="Arial Narrow" pitchFamily="34" charset="0"/>
              </a:rPr>
              <a:t>Produce 12 additional parts per day by counter measuring 3 root causes from Step 6.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E59C84-B99B-462F-97E8-D7837F4E630D}"/>
              </a:ext>
            </a:extLst>
          </p:cNvPr>
          <p:cNvSpPr/>
          <p:nvPr/>
        </p:nvSpPr>
        <p:spPr>
          <a:xfrm>
            <a:off x="6553200" y="4152900"/>
            <a:ext cx="3657600" cy="1981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Arial Narrow" pitchFamily="34" charset="0"/>
              </a:rPr>
              <a:t>ACTUAL 2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Starting with initial C/M activity, production has increased from 291 per shift to 312 per shift.  This is a 42 part increase over a 2 shift operation.</a:t>
            </a:r>
          </a:p>
        </p:txBody>
      </p:sp>
      <p:pic>
        <p:nvPicPr>
          <p:cNvPr id="10245" name="Picture 5" descr="C:\Users\sparker\AppData\Local\Microsoft\Windows\Temporary Internet Files\Content.IE5\0G3GJPFL\MC900157095[1].wmf">
            <a:extLst>
              <a:ext uri="{FF2B5EF4-FFF2-40B4-BE49-F238E27FC236}">
                <a16:creationId xmlns:a16="http://schemas.microsoft.com/office/drawing/2014/main" id="{2DA2521F-E174-4040-ABFD-CF2D4A6B5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46064"/>
            <a:ext cx="7334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>
            <a:extLst>
              <a:ext uri="{FF2B5EF4-FFF2-40B4-BE49-F238E27FC236}">
                <a16:creationId xmlns:a16="http://schemas.microsoft.com/office/drawing/2014/main" id="{71B09593-5846-4C33-BBE8-794603D9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581150"/>
            <a:ext cx="147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5">
            <a:extLst>
              <a:ext uri="{FF2B5EF4-FFF2-40B4-BE49-F238E27FC236}">
                <a16:creationId xmlns:a16="http://schemas.microsoft.com/office/drawing/2014/main" id="{D2EBDFA3-B6D1-4541-8138-552A35C6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581150"/>
            <a:ext cx="147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6">
            <a:extLst>
              <a:ext uri="{FF2B5EF4-FFF2-40B4-BE49-F238E27FC236}">
                <a16:creationId xmlns:a16="http://schemas.microsoft.com/office/drawing/2014/main" id="{639CFC03-8EA7-4342-930F-D06FD51C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81150"/>
            <a:ext cx="147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3">
            <a:extLst>
              <a:ext uri="{FF2B5EF4-FFF2-40B4-BE49-F238E27FC236}">
                <a16:creationId xmlns:a16="http://schemas.microsoft.com/office/drawing/2014/main" id="{20A1B65D-F7DA-4C03-B8C0-7CD9CEF2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114800"/>
            <a:ext cx="4657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52">
            <a:extLst>
              <a:ext uri="{FF2B5EF4-FFF2-40B4-BE49-F238E27FC236}">
                <a16:creationId xmlns:a16="http://schemas.microsoft.com/office/drawing/2014/main" id="{A76D61DA-8162-4ACB-B27B-B8D47AAC30C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4800"/>
            <a:ext cx="8458200" cy="800100"/>
            <a:chOff x="381000" y="304800"/>
            <a:chExt cx="8458200" cy="799326"/>
          </a:xfrm>
        </p:grpSpPr>
        <p:sp>
          <p:nvSpPr>
            <p:cNvPr id="12295" name="TextBox 53">
              <a:extLst>
                <a:ext uri="{FF2B5EF4-FFF2-40B4-BE49-F238E27FC236}">
                  <a16:creationId xmlns:a16="http://schemas.microsoft.com/office/drawing/2014/main" id="{5B9986DF-D831-435C-9B41-81E031A24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53" y="396240"/>
              <a:ext cx="61031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latin typeface="Arial Narrow" panose="020B0606020202030204" pitchFamily="34" charset="0"/>
                </a:rPr>
                <a:t>PLANNED GOAL VS.  </a:t>
              </a:r>
              <a:r>
                <a:rPr lang="en-US" altLang="en-US" sz="4000">
                  <a:latin typeface="Arial Narrow" panose="020B0606020202030204" pitchFamily="34" charset="0"/>
                </a:rPr>
                <a:t>ACTUAL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85C6E99-29D2-47BC-8EB6-AD2A0A2D4AF6}"/>
                </a:ext>
              </a:extLst>
            </p:cNvPr>
            <p:cNvSpPr/>
            <p:nvPr/>
          </p:nvSpPr>
          <p:spPr>
            <a:xfrm>
              <a:off x="381000" y="304800"/>
              <a:ext cx="8458200" cy="761263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81788-C9DA-4527-876E-81EC4F3304FE}"/>
              </a:ext>
            </a:extLst>
          </p:cNvPr>
          <p:cNvSpPr/>
          <p:nvPr/>
        </p:nvSpPr>
        <p:spPr>
          <a:xfrm>
            <a:off x="4191000" y="1570038"/>
            <a:ext cx="3657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latin typeface="Arial Narrow" pitchFamily="34" charset="0"/>
              </a:rPr>
              <a:t>GOAL 3</a:t>
            </a:r>
          </a:p>
          <a:p>
            <a:pPr algn="ctr">
              <a:defRPr/>
            </a:pPr>
            <a:r>
              <a:rPr lang="en-US" dirty="0">
                <a:latin typeface="Arial Narrow" pitchFamily="34" charset="0"/>
              </a:rPr>
              <a:t>Accomplish Goal 1 and 2 to reach 85% O.E.E. as outlined by business plan.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7C92E-2114-4BD2-98EA-48132192A044}"/>
              </a:ext>
            </a:extLst>
          </p:cNvPr>
          <p:cNvSpPr/>
          <p:nvPr/>
        </p:nvSpPr>
        <p:spPr>
          <a:xfrm>
            <a:off x="6553200" y="3910012"/>
            <a:ext cx="3657600" cy="198120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Arial Narrow" pitchFamily="34" charset="0"/>
              </a:rPr>
              <a:t>ACTUAL 3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 Narrow" pitchFamily="34" charset="0"/>
              </a:rPr>
              <a:t>O.E.E. has increased to 89%.  This is due to eliminating unplanned d/t for tip change and reducing planned tip change d/t by 86%.</a:t>
            </a:r>
          </a:p>
        </p:txBody>
      </p:sp>
      <p:pic>
        <p:nvPicPr>
          <p:cNvPr id="12293" name="Picture 5" descr="C:\Users\sparker\AppData\Local\Microsoft\Windows\Temporary Internet Files\Content.IE5\0G3GJPFL\MC900157095[1].wmf">
            <a:extLst>
              <a:ext uri="{FF2B5EF4-FFF2-40B4-BE49-F238E27FC236}">
                <a16:creationId xmlns:a16="http://schemas.microsoft.com/office/drawing/2014/main" id="{9D0FA7F7-71B1-4289-AE18-918DC36E7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6" y="246064"/>
            <a:ext cx="7334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>
            <a:extLst>
              <a:ext uri="{FF2B5EF4-FFF2-40B4-BE49-F238E27FC236}">
                <a16:creationId xmlns:a16="http://schemas.microsoft.com/office/drawing/2014/main" id="{5BCB4673-4BEF-4D07-997F-B1D89925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05225"/>
            <a:ext cx="4476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2D8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93FEE3-AF86-4475-87AF-1C72A0309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6883"/>
          <a:stretch>
            <a:fillRect/>
          </a:stretch>
        </p:blipFill>
        <p:spPr>
          <a:xfrm>
            <a:off x="941606" y="643467"/>
            <a:ext cx="8614878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6536C-9869-4F00-9212-054F9C13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25" y="1812277"/>
            <a:ext cx="3286125" cy="1162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1FD3F5-149D-40A3-831C-2701F37FA8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5719" y="1746971"/>
            <a:ext cx="2479991" cy="64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81156E-F80C-4355-A8D9-3855F90D079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72295" y="5208700"/>
            <a:ext cx="1526838" cy="872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92696-280B-8007-15CB-D982B2E6FA3A}"/>
              </a:ext>
            </a:extLst>
          </p:cNvPr>
          <p:cNvSpPr txBox="1"/>
          <p:nvPr/>
        </p:nvSpPr>
        <p:spPr>
          <a:xfrm>
            <a:off x="9342649" y="4247522"/>
            <a:ext cx="223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Compact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Install</a:t>
            </a:r>
          </a:p>
        </p:txBody>
      </p:sp>
    </p:spTree>
    <p:extLst>
      <p:ext uri="{BB962C8B-B14F-4D97-AF65-F5344CB8AC3E}">
        <p14:creationId xmlns:p14="http://schemas.microsoft.com/office/powerpoint/2010/main" val="255912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CD5BF2-7182-4AC9-9330-71BB0FF3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54" y="1118487"/>
            <a:ext cx="7077075" cy="4772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453B8-B890-4152-937C-24050794B67F}"/>
              </a:ext>
            </a:extLst>
          </p:cNvPr>
          <p:cNvSpPr txBox="1"/>
          <p:nvPr/>
        </p:nvSpPr>
        <p:spPr>
          <a:xfrm>
            <a:off x="2015412" y="167951"/>
            <a:ext cx="816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Features of our KIKK-EL Cap Changer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3C8C8-E79F-33EB-30E7-B210169989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72295" y="320053"/>
            <a:ext cx="2479991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BDC3E-DAEC-F7C2-629A-C93BB68A82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25448" y="5189450"/>
            <a:ext cx="1526838" cy="8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19BB-86DB-474D-A6D1-4EA924A1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KIKK-EL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F656C0-2A14-4BA3-94E8-3CA91D97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938" y="693852"/>
            <a:ext cx="4267200" cy="1133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60B31-4262-4DE3-9910-7BCC19E3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136" y="2019865"/>
            <a:ext cx="5833353" cy="39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263F8-6670-438C-83F2-667C4860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56" y="0"/>
            <a:ext cx="7619201" cy="5904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8559C-6203-48E4-83C3-2EF2CACC649A}"/>
              </a:ext>
            </a:extLst>
          </p:cNvPr>
          <p:cNvSpPr txBox="1"/>
          <p:nvPr/>
        </p:nvSpPr>
        <p:spPr>
          <a:xfrm>
            <a:off x="505838" y="447472"/>
            <a:ext cx="327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KIKK Molded Kit Mechanical switch</a:t>
            </a:r>
          </a:p>
        </p:txBody>
      </p:sp>
    </p:spTree>
    <p:extLst>
      <p:ext uri="{BB962C8B-B14F-4D97-AF65-F5344CB8AC3E}">
        <p14:creationId xmlns:p14="http://schemas.microsoft.com/office/powerpoint/2010/main" val="586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AA0C33-C975-466B-B8CE-42C2EC9FE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95" y="116732"/>
            <a:ext cx="7727813" cy="5856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7E4168-82C9-4A65-973F-7FEBCB00DE74}"/>
              </a:ext>
            </a:extLst>
          </p:cNvPr>
          <p:cNvSpPr txBox="1"/>
          <p:nvPr/>
        </p:nvSpPr>
        <p:spPr>
          <a:xfrm>
            <a:off x="475068" y="291830"/>
            <a:ext cx="3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Molded Kit STC V2.0  </a:t>
            </a:r>
            <a:r>
              <a:rPr lang="en-US" dirty="0" err="1"/>
              <a:t>Prox</a:t>
            </a:r>
            <a:r>
              <a:rPr lang="en-US" dirty="0"/>
              <a:t> Switch.</a:t>
            </a:r>
          </a:p>
        </p:txBody>
      </p:sp>
    </p:spTree>
    <p:extLst>
      <p:ext uri="{BB962C8B-B14F-4D97-AF65-F5344CB8AC3E}">
        <p14:creationId xmlns:p14="http://schemas.microsoft.com/office/powerpoint/2010/main" val="160263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5EAD6-EA61-4295-B14B-85DD10B9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081" y="0"/>
            <a:ext cx="7711450" cy="5986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CC64A-262B-49AF-AE94-1B0475ACCB11}"/>
              </a:ext>
            </a:extLst>
          </p:cNvPr>
          <p:cNvSpPr txBox="1"/>
          <p:nvPr/>
        </p:nvSpPr>
        <p:spPr>
          <a:xfrm>
            <a:off x="885217" y="749030"/>
            <a:ext cx="279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DHSVR2 Molded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0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39426-43F4-4720-AE57-C7D5A90C7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545" y="145915"/>
            <a:ext cx="7541532" cy="58477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FA283-54F4-48DD-8725-916C5F407ABB}"/>
              </a:ext>
            </a:extLst>
          </p:cNvPr>
          <p:cNvSpPr txBox="1"/>
          <p:nvPr/>
        </p:nvSpPr>
        <p:spPr>
          <a:xfrm>
            <a:off x="379379" y="359923"/>
            <a:ext cx="368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DHSVR2 LENZ Switch</a:t>
            </a:r>
          </a:p>
        </p:txBody>
      </p:sp>
    </p:spTree>
    <p:extLst>
      <p:ext uri="{BB962C8B-B14F-4D97-AF65-F5344CB8AC3E}">
        <p14:creationId xmlns:p14="http://schemas.microsoft.com/office/powerpoint/2010/main" val="246267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985F9D-AE8F-4B3C-82EB-C37FBA4DB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54012"/>
              </p:ext>
            </p:extLst>
          </p:nvPr>
        </p:nvGraphicFramePr>
        <p:xfrm>
          <a:off x="755780" y="102637"/>
          <a:ext cx="10991462" cy="5701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633">
                  <a:extLst>
                    <a:ext uri="{9D8B030D-6E8A-4147-A177-3AD203B41FA5}">
                      <a16:colId xmlns:a16="http://schemas.microsoft.com/office/drawing/2014/main" val="894301145"/>
                    </a:ext>
                  </a:extLst>
                </a:gridCol>
                <a:gridCol w="2727451">
                  <a:extLst>
                    <a:ext uri="{9D8B030D-6E8A-4147-A177-3AD203B41FA5}">
                      <a16:colId xmlns:a16="http://schemas.microsoft.com/office/drawing/2014/main" val="3927113970"/>
                    </a:ext>
                  </a:extLst>
                </a:gridCol>
                <a:gridCol w="7039108">
                  <a:extLst>
                    <a:ext uri="{9D8B030D-6E8A-4147-A177-3AD203B41FA5}">
                      <a16:colId xmlns:a16="http://schemas.microsoft.com/office/drawing/2014/main" val="3421447879"/>
                    </a:ext>
                  </a:extLst>
                </a:gridCol>
                <a:gridCol w="800270">
                  <a:extLst>
                    <a:ext uri="{9D8B030D-6E8A-4147-A177-3AD203B41FA5}">
                      <a16:colId xmlns:a16="http://schemas.microsoft.com/office/drawing/2014/main" val="3616479584"/>
                    </a:ext>
                  </a:extLst>
                </a:gridCol>
              </a:tblGrid>
              <a:tr h="2973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Changer &amp; Dresser KIKK Tip Changer.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extLst>
                  <a:ext uri="{0D108BD9-81ED-4DB2-BD59-A6C34878D82A}">
                    <a16:rowId xmlns:a16="http://schemas.microsoft.com/office/drawing/2014/main" val="419183495"/>
                  </a:ext>
                </a:extLst>
              </a:tr>
              <a:tr h="2973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extLst>
                  <a:ext uri="{0D108BD9-81ED-4DB2-BD59-A6C34878D82A}">
                    <a16:rowId xmlns:a16="http://schemas.microsoft.com/office/drawing/2014/main" val="1203155351"/>
                  </a:ext>
                </a:extLst>
              </a:tr>
              <a:tr h="3221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QTY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PART #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DESCRIPTION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MANUF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extLst>
                  <a:ext uri="{0D108BD9-81ED-4DB2-BD59-A6C34878D82A}">
                    <a16:rowId xmlns:a16="http://schemas.microsoft.com/office/drawing/2014/main" val="2481636121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FA3-C3PA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3/8" Filter/Regulator Combination 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Fabco 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extLst>
                  <a:ext uri="{0D108BD9-81ED-4DB2-BD59-A6C34878D82A}">
                    <a16:rowId xmlns:a16="http://schemas.microsoft.com/office/drawing/2014/main" val="1197740355"/>
                  </a:ext>
                </a:extLst>
              </a:tr>
              <a:tr h="513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MME-43WES-D024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3/8" NPT In/Out, 1/4" NPT exhaust, 5/2 valve w/ Cable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Gland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Clippard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3338868057"/>
                  </a:ext>
                </a:extLst>
              </a:tr>
              <a:tr h="513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7000-40981-6560150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Form BI (11 mm) – M12, male straight valve connector,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black, weld spatter resistant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Murr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3445014800"/>
                  </a:ext>
                </a:extLst>
              </a:tr>
              <a:tr h="513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FD 531-K50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Mechanical limit switch, 1 N.O. contact + 1N.C., roller arm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activation, 5-pin M12 connector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Pizzato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b"/>
                </a:tc>
                <a:extLst>
                  <a:ext uri="{0D108BD9-81ED-4DB2-BD59-A6C34878D82A}">
                    <a16:rowId xmlns:a16="http://schemas.microsoft.com/office/drawing/2014/main" val="2892996989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WK 4.5T-1-RS 4.5T/S1587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M12 90-Female 5-Pin to M12 STM 5-Pin Cordset (1m)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Murr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2798942215"/>
                  </a:ext>
                </a:extLst>
              </a:tr>
              <a:tr h="513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Bi 6-EGT12FE-AP6X-H1141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Inductive Prox, M12 Connector, PNP, DC, NO, 12mm x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6mm SN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TURCK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641575755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RKC 4.4T-1-RSC 4.4T/S3060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M12 STM/STF 4-Pin Cordset (1m)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TURCK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4024987109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10 425 1038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10mm PIF x 3/8" NPT straight male fitting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Norgren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extLst>
                  <a:ext uri="{0D108BD9-81ED-4DB2-BD59-A6C34878D82A}">
                    <a16:rowId xmlns:a16="http://schemas.microsoft.com/office/drawing/2014/main" val="2763262331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10 147 1038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10mm PIF x 3/8" ISO R 90 degree swivel male fitting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Norgren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extLst>
                  <a:ext uri="{0D108BD9-81ED-4DB2-BD59-A6C34878D82A}">
                    <a16:rowId xmlns:a16="http://schemas.microsoft.com/office/drawing/2014/main" val="3283552399"/>
                  </a:ext>
                </a:extLst>
              </a:tr>
              <a:tr h="30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VB2-FSM4.4/2PKG3M-1/1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>
                          <a:effectLst/>
                        </a:rPr>
                        <a:t>T-Coupler, M12 4 x 2xM8 3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TURCK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1024596681"/>
                  </a:ext>
                </a:extLst>
              </a:tr>
              <a:tr h="2973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VB2-FSM4.4/2FKM4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>
                          <a:effectLst/>
                        </a:rPr>
                        <a:t>T-Coupler, M12 4 x 2xM12 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TURCK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2590196990"/>
                  </a:ext>
                </a:extLst>
              </a:tr>
              <a:tr h="2973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MZCK 03P1011/KS35D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Magnetic cylinder sensors, M8 Connector, PNP (300mm) (Can't change,come w/cylinder)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Baumer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extLst>
                  <a:ext uri="{0D108BD9-81ED-4DB2-BD59-A6C34878D82A}">
                    <a16:rowId xmlns:a16="http://schemas.microsoft.com/office/drawing/2014/main" val="222262972"/>
                  </a:ext>
                </a:extLst>
              </a:tr>
              <a:tr h="2973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FXEN-IOM88-0001-IP/CS30007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2" marR="7532" marT="753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8 Input/8 IUTOYT-Ethernet AIM Station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TURCK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32" marR="7532" marT="7532" marB="0" anchor="ctr"/>
                </a:tc>
                <a:extLst>
                  <a:ext uri="{0D108BD9-81ED-4DB2-BD59-A6C34878D82A}">
                    <a16:rowId xmlns:a16="http://schemas.microsoft.com/office/drawing/2014/main" val="1559764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735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ac800-341e-4030-8292-b3324d953e2e" xsi:nil="true"/>
    <lcf76f155ced4ddcb4097134ff3c332f xmlns="0b2090a8-8f34-4622-af2d-cc7e663ef7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A6C4DCFE07B439BA4239C5DFCBACF" ma:contentTypeVersion="15" ma:contentTypeDescription="Create a new document." ma:contentTypeScope="" ma:versionID="405a7a98c7b31ddc42121884292d1c36">
  <xsd:schema xmlns:xsd="http://www.w3.org/2001/XMLSchema" xmlns:xs="http://www.w3.org/2001/XMLSchema" xmlns:p="http://schemas.microsoft.com/office/2006/metadata/properties" xmlns:ns2="0b2090a8-8f34-4622-af2d-cc7e663ef72b" xmlns:ns3="053ac800-341e-4030-8292-b3324d953e2e" targetNamespace="http://schemas.microsoft.com/office/2006/metadata/properties" ma:root="true" ma:fieldsID="75b9a6ed6715083856d2ab9be28f22b7" ns2:_="" ns3:_="">
    <xsd:import namespace="0b2090a8-8f34-4622-af2d-cc7e663ef72b"/>
    <xsd:import namespace="053ac800-341e-4030-8292-b3324d953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090a8-8f34-4622-af2d-cc7e663ef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4f991cb-5ceb-4336-af1a-39da0e3196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ac800-341e-4030-8292-b3324d953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6f34e47-9e45-4d5b-915a-9523b04d9d87}" ma:internalName="TaxCatchAll" ma:showField="CatchAllData" ma:web="053ac800-341e-4030-8292-b3324d953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DD595-B942-4398-96AD-BC1E9823B155}">
  <ds:schemaRefs>
    <ds:schemaRef ds:uri="http://schemas.microsoft.com/office/2006/metadata/properties"/>
    <ds:schemaRef ds:uri="http://schemas.microsoft.com/office/infopath/2007/PartnerControls"/>
    <ds:schemaRef ds:uri="053ac800-341e-4030-8292-b3324d953e2e"/>
    <ds:schemaRef ds:uri="0b2090a8-8f34-4622-af2d-cc7e663ef72b"/>
  </ds:schemaRefs>
</ds:datastoreItem>
</file>

<file path=customXml/itemProps2.xml><?xml version="1.0" encoding="utf-8"?>
<ds:datastoreItem xmlns:ds="http://schemas.openxmlformats.org/officeDocument/2006/customXml" ds:itemID="{219289B3-D2D4-4519-AB7A-FBD250A99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C843A-46BF-4499-B2F6-198832CD8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2090a8-8f34-4622-af2d-cc7e663ef72b"/>
    <ds:schemaRef ds:uri="053ac800-341e-4030-8292-b3324d953e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506</Words>
  <Application>Microsoft Office PowerPoint</Application>
  <PresentationFormat>Widescreen</PresentationFormat>
  <Paragraphs>104</Paragraphs>
  <Slides>15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Gill Sans MT</vt:lpstr>
      <vt:lpstr>Times New Roman</vt:lpstr>
      <vt:lpstr>Gallery</vt:lpstr>
      <vt:lpstr>KIKK-EL Cap Changer</vt:lpstr>
      <vt:lpstr>PowerPoint Presentation</vt:lpstr>
      <vt:lpstr>PowerPoint Presentation</vt:lpstr>
      <vt:lpstr>KIKK-EL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list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KIKK-EL Cap Changer</dc:title>
  <dc:creator>Mitch Yencha</dc:creator>
  <cp:lastModifiedBy>Rachel Burnick</cp:lastModifiedBy>
  <cp:revision>6</cp:revision>
  <dcterms:created xsi:type="dcterms:W3CDTF">2019-09-23T19:26:31Z</dcterms:created>
  <dcterms:modified xsi:type="dcterms:W3CDTF">2026-02-26T13:50:28Z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0x01010056FA6C4DCFE07B439BA4239C5DFCBACF</vt:lpwstr>
  </property>
</Properties>
</file>